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12" r:id="rId1"/>
  </p:sldMasterIdLst>
  <p:sldIdLst>
    <p:sldId id="256" r:id="rId2"/>
    <p:sldId id="257" r:id="rId3"/>
    <p:sldId id="259" r:id="rId4"/>
    <p:sldId id="260" r:id="rId5"/>
    <p:sldId id="261" r:id="rId6"/>
  </p:sldIdLst>
  <p:sldSz cx="12192000" cy="6858000"/>
  <p:notesSz cx="6858000" cy="9144000"/>
  <p:custDataLst>
    <p:tags r:id="rId7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smtClean="0"/>
              <a:pPr/>
              <a:t>12/16/2017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5493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smtClean="0"/>
              <a:pPr/>
              <a:t>12/16/2017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610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smtClean="0"/>
              <a:pPr/>
              <a:t>12/16/2017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90826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smtClean="0"/>
              <a:pPr/>
              <a:t>12/16/2017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14477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smtClean="0"/>
              <a:pPr/>
              <a:t>12/16/2017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9805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smtClean="0"/>
              <a:pPr/>
              <a:t>12/16/2017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57269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smtClean="0"/>
              <a:pPr/>
              <a:t>12/16/2017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2289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smtClean="0"/>
              <a:pPr/>
              <a:t>12/16/2017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7007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smtClean="0"/>
              <a:pPr/>
              <a:t>12/16/2017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11298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smtClean="0"/>
              <a:pPr/>
              <a:t>12/16/2017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8362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smtClean="0"/>
              <a:pPr/>
              <a:t>12/16/2017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8377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smtClean="0"/>
              <a:pPr/>
              <a:t>12/16/2017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1162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smtClean="0"/>
              <a:pPr/>
              <a:t>12/16/2017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79284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smtClean="0"/>
              <a:pPr/>
              <a:t>12/16/2017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4988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smtClean="0"/>
              <a:pPr/>
              <a:t>12/16/2017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019386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i="0" u="none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CC0AD50-888E-420D-8F1E-88E69D07D4C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Exemple de diaporama nécessitant des diapo masquées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5A628E1-6574-42BA-AFDA-5F1341B6F6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141415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3C3152E-E15D-4E21-BFC0-7462EC7415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Une question… 3 réponses possibles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1F6F4EA-21E9-43CA-A6F0-FA56B40BD3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7"/>
            <a:ext cx="4678321" cy="3636511"/>
          </a:xfrm>
        </p:spPr>
        <p:txBody>
          <a:bodyPr/>
          <a:lstStyle/>
          <a:p>
            <a:r>
              <a:rPr lang="fr-FR" dirty="0"/>
              <a:t>De quelle couleur est le carré ?</a:t>
            </a:r>
          </a:p>
          <a:p>
            <a:pPr lvl="1"/>
            <a:r>
              <a:rPr lang="fr-FR" dirty="0"/>
              <a:t>Rouge</a:t>
            </a:r>
          </a:p>
          <a:p>
            <a:pPr lvl="1"/>
            <a:r>
              <a:rPr lang="fr-FR" dirty="0"/>
              <a:t>Vert</a:t>
            </a:r>
          </a:p>
          <a:p>
            <a:pPr lvl="1"/>
            <a:r>
              <a:rPr lang="fr-FR" dirty="0"/>
              <a:t>Bleu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98C3525-B568-409C-940B-0914622A74C1}"/>
              </a:ext>
            </a:extLst>
          </p:cNvPr>
          <p:cNvSpPr/>
          <p:nvPr/>
        </p:nvSpPr>
        <p:spPr>
          <a:xfrm>
            <a:off x="7230140" y="3147237"/>
            <a:ext cx="2339162" cy="233916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63852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6E91246-DD89-4B09-85B8-7DE5AB05FD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514" y="947607"/>
            <a:ext cx="4389427" cy="496278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5400"/>
              <a:t>Oui !!!! 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E8A951A-1D16-4153-8410-34998E1C70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29345" y="947607"/>
            <a:ext cx="4152655" cy="4962785"/>
          </a:xfr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2800" dirty="0"/>
              <a:t>Bien observe !</a:t>
            </a:r>
          </a:p>
        </p:txBody>
      </p:sp>
    </p:spTree>
    <p:extLst>
      <p:ext uri="{BB962C8B-B14F-4D97-AF65-F5344CB8AC3E}">
        <p14:creationId xmlns:p14="http://schemas.microsoft.com/office/powerpoint/2010/main" val="23439947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6E91246-DD89-4B09-85B8-7DE5AB05FD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5199" y="1240780"/>
            <a:ext cx="6086857" cy="4376440"/>
          </a:xfr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400" dirty="0" err="1">
                <a:solidFill>
                  <a:schemeClr val="tx1"/>
                </a:solidFill>
              </a:rPr>
              <a:t>Désolé</a:t>
            </a:r>
            <a:r>
              <a:rPr lang="en-US" sz="4400" dirty="0">
                <a:solidFill>
                  <a:schemeClr val="tx1"/>
                </a:solidFill>
              </a:rPr>
              <a:t>… 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E8A951A-1D16-4153-8410-34998E1C70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017256" y="1240780"/>
            <a:ext cx="3364746" cy="4376440"/>
          </a:xfr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2400" dirty="0" err="1"/>
              <a:t>Essaye</a:t>
            </a:r>
            <a:r>
              <a:rPr lang="en-US" sz="2400" dirty="0"/>
              <a:t> encore!</a:t>
            </a:r>
          </a:p>
        </p:txBody>
      </p:sp>
    </p:spTree>
    <p:extLst>
      <p:ext uri="{BB962C8B-B14F-4D97-AF65-F5344CB8AC3E}">
        <p14:creationId xmlns:p14="http://schemas.microsoft.com/office/powerpoint/2010/main" val="7100594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770FE86-CADF-4F39-A56B-8879F92E2E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Fin…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D2F1571-C68B-48EE-9BF7-B4FDE30D7AF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Retourner au début</a:t>
            </a:r>
          </a:p>
        </p:txBody>
      </p:sp>
    </p:spTree>
    <p:extLst>
      <p:ext uri="{BB962C8B-B14F-4D97-AF65-F5344CB8AC3E}">
        <p14:creationId xmlns:p14="http://schemas.microsoft.com/office/powerpoint/2010/main" val="193545427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1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Diapositive 1 - &amp;quot;Exemple de diaporama nécessitant des diapo masquées&amp;quot;&quot;/&gt;&lt;property id=&quot;20307&quot; value=&quot;256&quot;/&gt;&lt;/object&gt;&lt;object type=&quot;3&quot; unique_id=&quot;10005&quot;&gt;&lt;property id=&quot;20148&quot; value=&quot;5&quot;/&gt;&lt;property id=&quot;20300&quot; value=&quot;Diapositive 2 - &amp;quot;Une question… 3 réponses possibles&amp;quot;&quot;/&gt;&lt;property id=&quot;20307&quot; value=&quot;257&quot;/&gt;&lt;/object&gt;&lt;object type=&quot;3&quot; unique_id=&quot;10006&quot;&gt;&lt;property id=&quot;20148&quot; value=&quot;5&quot;/&gt;&lt;property id=&quot;20300&quot; value=&quot;Diapositive 3 - &amp;quot;Oui !!!! &amp;quot;&quot;/&gt;&lt;property id=&quot;20307&quot; value=&quot;259&quot;/&gt;&lt;/object&gt;&lt;object type=&quot;3&quot; unique_id=&quot;10007&quot;&gt;&lt;property id=&quot;20148&quot; value=&quot;5&quot;/&gt;&lt;property id=&quot;20300&quot; value=&quot;Diapositive 4 - &amp;quot;Désolé… &amp;quot;&quot;/&gt;&lt;property id=&quot;20307&quot; value=&quot;260&quot;/&gt;&lt;/object&gt;&lt;object type=&quot;3&quot; unique_id=&quot;10050&quot;&gt;&lt;property id=&quot;20148&quot; value=&quot;5&quot;/&gt;&lt;property id=&quot;20300&quot; value=&quot;Diapositive 5 - &amp;quot;Fin…&amp;quot;&quot;/&gt;&lt;property id=&quot;20307&quot; value=&quot;261&quot;/&gt;&lt;/object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is">
  <a:themeElements>
    <a:clrScheme name="Concis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F03B5E"/>
      </a:accent1>
      <a:accent2>
        <a:srgbClr val="DC6FEC"/>
      </a:accent2>
      <a:accent3>
        <a:srgbClr val="60B1F2"/>
      </a:accent3>
      <a:accent4>
        <a:srgbClr val="6AD5BB"/>
      </a:accent4>
      <a:accent5>
        <a:srgbClr val="E8AB4E"/>
      </a:accent5>
      <a:accent6>
        <a:srgbClr val="F56447"/>
      </a:accent6>
      <a:hlink>
        <a:srgbClr val="8F8F8F"/>
      </a:hlink>
      <a:folHlink>
        <a:srgbClr val="A5A5A5"/>
      </a:folHlink>
    </a:clrScheme>
    <a:fontScheme name="Concis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Concis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ACECE1E4-636E-48DB-87ED-4A76DC93378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TM03457503[[fn=Concis]]</Template>
  <TotalTime>317</TotalTime>
  <Words>38</Words>
  <Application>Microsoft Office PowerPoint</Application>
  <PresentationFormat>Grand écran</PresentationFormat>
  <Paragraphs>12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8" baseType="lpstr">
      <vt:lpstr>Century Gothic</vt:lpstr>
      <vt:lpstr>Wingdings 2</vt:lpstr>
      <vt:lpstr>Concis</vt:lpstr>
      <vt:lpstr>Exemple de diaporama nécessitant des diapo masquées</vt:lpstr>
      <vt:lpstr>Une question… 3 réponses possibles</vt:lpstr>
      <vt:lpstr>Oui !!!! </vt:lpstr>
      <vt:lpstr>Désolé… </vt:lpstr>
      <vt:lpstr>Fin…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Exemple de diaporama nécessitant des diapo masquées</dc:title>
  <dc:creator>Marie Peres-Leblanc</dc:creator>
  <cp:lastModifiedBy>Marie Peres-Leblanc</cp:lastModifiedBy>
  <cp:revision>11</cp:revision>
  <dcterms:created xsi:type="dcterms:W3CDTF">2017-12-16T10:13:12Z</dcterms:created>
  <dcterms:modified xsi:type="dcterms:W3CDTF">2017-12-16T16:40:42Z</dcterms:modified>
</cp:coreProperties>
</file>